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Open Sauce Bold" charset="1" panose="00000800000000000000"/>
      <p:regular r:id="rId12"/>
    </p:embeddedFont>
    <p:embeddedFont>
      <p:font typeface="Open Sauce" charset="1" panose="000005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OddkvZiQ.mp4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svg" Type="http://schemas.openxmlformats.org/officeDocument/2006/relationships/image"/><Relationship Id="rId12" Target="../media/image15.png" Type="http://schemas.openxmlformats.org/officeDocument/2006/relationships/image"/><Relationship Id="rId13" Target="../media/image16.svg" Type="http://schemas.openxmlformats.org/officeDocument/2006/relationships/image"/><Relationship Id="rId14" Target="../media/image3.png" Type="http://schemas.openxmlformats.org/officeDocument/2006/relationships/image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svg" Type="http://schemas.openxmlformats.org/officeDocument/2006/relationships/image"/><Relationship Id="rId11" Target="../media/image15.png" Type="http://schemas.openxmlformats.org/officeDocument/2006/relationships/image"/><Relationship Id="rId12" Target="../media/image16.svg" Type="http://schemas.openxmlformats.org/officeDocument/2006/relationships/image"/><Relationship Id="rId2" Target="../media/image3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7.jpeg" Type="http://schemas.openxmlformats.org/officeDocument/2006/relationships/image"/><Relationship Id="rId5" Target="../media/VAGOddkvZiQ.mp4" Type="http://schemas.openxmlformats.org/officeDocument/2006/relationships/video"/><Relationship Id="rId6" Target="../media/VAGOddkvZiQ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047759" y="3749017"/>
            <a:ext cx="3240241" cy="6504134"/>
          </a:xfrm>
          <a:custGeom>
            <a:avLst/>
            <a:gdLst/>
            <a:ahLst/>
            <a:cxnLst/>
            <a:rect r="r" b="b" t="t" l="l"/>
            <a:pathLst>
              <a:path h="6504134" w="3240241">
                <a:moveTo>
                  <a:pt x="0" y="0"/>
                </a:moveTo>
                <a:lnTo>
                  <a:pt x="3240241" y="0"/>
                </a:lnTo>
                <a:lnTo>
                  <a:pt x="3240241" y="6504133"/>
                </a:lnTo>
                <a:lnTo>
                  <a:pt x="0" y="65041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032403" y="-1448305"/>
            <a:ext cx="5255597" cy="13183610"/>
            <a:chOff x="0" y="0"/>
            <a:chExt cx="1384190" cy="34722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4190" cy="3472226"/>
            </a:xfrm>
            <a:custGeom>
              <a:avLst/>
              <a:gdLst/>
              <a:ahLst/>
              <a:cxnLst/>
              <a:rect r="r" b="b" t="t" l="l"/>
              <a:pathLst>
                <a:path h="3472226" w="1384190">
                  <a:moveTo>
                    <a:pt x="0" y="0"/>
                  </a:moveTo>
                  <a:lnTo>
                    <a:pt x="1384190" y="0"/>
                  </a:lnTo>
                  <a:lnTo>
                    <a:pt x="1384190" y="3472226"/>
                  </a:lnTo>
                  <a:lnTo>
                    <a:pt x="0" y="3472226"/>
                  </a:lnTo>
                  <a:close/>
                </a:path>
              </a:pathLst>
            </a:custGeom>
            <a:solidFill>
              <a:srgbClr val="10686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384190" cy="3491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57435" y="4387192"/>
            <a:ext cx="105396" cy="4753357"/>
            <a:chOff x="0" y="0"/>
            <a:chExt cx="20803" cy="9382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803" cy="938233"/>
            </a:xfrm>
            <a:custGeom>
              <a:avLst/>
              <a:gdLst/>
              <a:ahLst/>
              <a:cxnLst/>
              <a:rect r="r" b="b" t="t" l="l"/>
              <a:pathLst>
                <a:path h="938233" w="20803">
                  <a:moveTo>
                    <a:pt x="0" y="0"/>
                  </a:moveTo>
                  <a:lnTo>
                    <a:pt x="20803" y="0"/>
                  </a:lnTo>
                  <a:lnTo>
                    <a:pt x="20803" y="938233"/>
                  </a:lnTo>
                  <a:lnTo>
                    <a:pt x="0" y="938233"/>
                  </a:ln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20803" cy="9572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024783" y="-3500292"/>
            <a:ext cx="14045951" cy="14034485"/>
          </a:xfrm>
          <a:custGeom>
            <a:avLst/>
            <a:gdLst/>
            <a:ahLst/>
            <a:cxnLst/>
            <a:rect r="r" b="b" t="t" l="l"/>
            <a:pathLst>
              <a:path h="14034485" w="14045951">
                <a:moveTo>
                  <a:pt x="0" y="0"/>
                </a:moveTo>
                <a:lnTo>
                  <a:pt x="14045951" y="0"/>
                </a:lnTo>
                <a:lnTo>
                  <a:pt x="14045951" y="14034485"/>
                </a:lnTo>
                <a:lnTo>
                  <a:pt x="0" y="140344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7000"/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97880" y="4429366"/>
            <a:ext cx="10283005" cy="2881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35"/>
              </a:lnSpc>
            </a:pPr>
            <a:r>
              <a:rPr lang="en-US" sz="5453" spc="-109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Image Segmentation, Object Identification, Text Extraction, and Summarization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97880" y="7742801"/>
            <a:ext cx="6957851" cy="1237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7"/>
              </a:lnSpc>
            </a:pPr>
            <a:r>
              <a:rPr lang="en-US" sz="2859" spc="-57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Samah Syed</a:t>
            </a:r>
          </a:p>
          <a:p>
            <a:pPr algn="l">
              <a:lnSpc>
                <a:spcPts val="3287"/>
              </a:lnSpc>
            </a:pPr>
          </a:p>
          <a:p>
            <a:pPr algn="l">
              <a:lnSpc>
                <a:spcPts val="3287"/>
              </a:lnSpc>
            </a:pPr>
            <a:r>
              <a:rPr lang="en-US" sz="2859" spc="-57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samahsyed2@gmail.com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7945607"/>
            <a:ext cx="18450145" cy="18435084"/>
          </a:xfrm>
          <a:custGeom>
            <a:avLst/>
            <a:gdLst/>
            <a:ahLst/>
            <a:cxnLst/>
            <a:rect r="r" b="b" t="t" l="l"/>
            <a:pathLst>
              <a:path h="18435084" w="18450145">
                <a:moveTo>
                  <a:pt x="0" y="0"/>
                </a:moveTo>
                <a:lnTo>
                  <a:pt x="18450145" y="0"/>
                </a:lnTo>
                <a:lnTo>
                  <a:pt x="18450145" y="18435084"/>
                </a:lnTo>
                <a:lnTo>
                  <a:pt x="0" y="184350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2778327" y="7417124"/>
            <a:ext cx="12710840" cy="1184047"/>
          </a:xfrm>
          <a:custGeom>
            <a:avLst/>
            <a:gdLst/>
            <a:ahLst/>
            <a:cxnLst/>
            <a:rect r="r" b="b" t="t" l="l"/>
            <a:pathLst>
              <a:path h="1184047" w="12710840">
                <a:moveTo>
                  <a:pt x="0" y="0"/>
                </a:moveTo>
                <a:lnTo>
                  <a:pt x="12710840" y="0"/>
                </a:lnTo>
                <a:lnTo>
                  <a:pt x="12710840" y="1184046"/>
                </a:lnTo>
                <a:lnTo>
                  <a:pt x="0" y="1184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2000"/>
            </a:blip>
            <a:stretch>
              <a:fillRect l="0" t="0" r="0" b="-208633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778327" y="2245814"/>
            <a:ext cx="12731346" cy="6116373"/>
            <a:chOff x="0" y="0"/>
            <a:chExt cx="3353112" cy="16108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53112" cy="1610897"/>
            </a:xfrm>
            <a:custGeom>
              <a:avLst/>
              <a:gdLst/>
              <a:ahLst/>
              <a:cxnLst/>
              <a:rect r="r" b="b" t="t" l="l"/>
              <a:pathLst>
                <a:path h="1610897" w="3353112">
                  <a:moveTo>
                    <a:pt x="15202" y="0"/>
                  </a:moveTo>
                  <a:lnTo>
                    <a:pt x="3337909" y="0"/>
                  </a:lnTo>
                  <a:cubicBezTo>
                    <a:pt x="3341941" y="0"/>
                    <a:pt x="3345808" y="1602"/>
                    <a:pt x="3348659" y="4453"/>
                  </a:cubicBezTo>
                  <a:cubicBezTo>
                    <a:pt x="3351510" y="7304"/>
                    <a:pt x="3353112" y="11171"/>
                    <a:pt x="3353112" y="15202"/>
                  </a:cubicBezTo>
                  <a:lnTo>
                    <a:pt x="3353112" y="1595694"/>
                  </a:lnTo>
                  <a:cubicBezTo>
                    <a:pt x="3353112" y="1599726"/>
                    <a:pt x="3351510" y="1603593"/>
                    <a:pt x="3348659" y="1606444"/>
                  </a:cubicBezTo>
                  <a:cubicBezTo>
                    <a:pt x="3345808" y="1609295"/>
                    <a:pt x="3341941" y="1610897"/>
                    <a:pt x="3337909" y="1610897"/>
                  </a:cubicBezTo>
                  <a:lnTo>
                    <a:pt x="15202" y="1610897"/>
                  </a:lnTo>
                  <a:cubicBezTo>
                    <a:pt x="11171" y="1610897"/>
                    <a:pt x="7304" y="1609295"/>
                    <a:pt x="4453" y="1606444"/>
                  </a:cubicBezTo>
                  <a:cubicBezTo>
                    <a:pt x="1602" y="1603593"/>
                    <a:pt x="0" y="1599726"/>
                    <a:pt x="0" y="1595694"/>
                  </a:cubicBezTo>
                  <a:lnTo>
                    <a:pt x="0" y="15202"/>
                  </a:lnTo>
                  <a:cubicBezTo>
                    <a:pt x="0" y="11171"/>
                    <a:pt x="1602" y="7304"/>
                    <a:pt x="4453" y="4453"/>
                  </a:cubicBezTo>
                  <a:cubicBezTo>
                    <a:pt x="7304" y="1602"/>
                    <a:pt x="11171" y="0"/>
                    <a:pt x="15202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3353112" cy="1629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568603" y="5208751"/>
            <a:ext cx="11150794" cy="2941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Detect and segment objects from input images.</a:t>
            </a:r>
          </a:p>
          <a:p>
            <a:pPr algn="l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Extract textual content from both objects and master images.</a:t>
            </a:r>
          </a:p>
          <a:p>
            <a:pPr algn="l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Identify and classify segmented objects using a pre-trained YOLOv5 model.</a:t>
            </a:r>
          </a:p>
          <a:p>
            <a:pPr algn="l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Generate a summary of object attributes and present results visually.</a:t>
            </a:r>
          </a:p>
          <a:p>
            <a:pPr algn="l">
              <a:lnSpc>
                <a:spcPts val="395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5733330" y="2560463"/>
            <a:ext cx="6800834" cy="2162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1"/>
              </a:lnSpc>
            </a:pPr>
            <a:r>
              <a:rPr lang="en-US" sz="5794" spc="-115">
                <a:solidFill>
                  <a:srgbClr val="FDFBF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Approach</a:t>
            </a:r>
          </a:p>
          <a:p>
            <a:pPr algn="ctr">
              <a:lnSpc>
                <a:spcPts val="4471"/>
              </a:lnSpc>
            </a:pPr>
          </a:p>
          <a:p>
            <a:pPr algn="ctr" marL="0" indent="0" lvl="0">
              <a:lnSpc>
                <a:spcPts val="4471"/>
              </a:lnSpc>
              <a:spcBef>
                <a:spcPct val="0"/>
              </a:spcBef>
            </a:pPr>
            <a:r>
              <a:rPr lang="en-US" sz="3194" spc="-63">
                <a:solidFill>
                  <a:srgbClr val="FDFBF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Key Objectives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6113923" y="9258300"/>
            <a:ext cx="327444" cy="32744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5648108" y="9258300"/>
            <a:ext cx="327444" cy="327444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5161723" y="9258300"/>
            <a:ext cx="327444" cy="327444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2770921" y="2372158"/>
            <a:ext cx="2851851" cy="6995081"/>
            <a:chOff x="0" y="0"/>
            <a:chExt cx="2041606" cy="50076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1606" cy="5007695"/>
            </a:xfrm>
            <a:custGeom>
              <a:avLst/>
              <a:gdLst/>
              <a:ahLst/>
              <a:cxnLst/>
              <a:rect r="r" b="b" t="t" l="l"/>
              <a:pathLst>
                <a:path h="5007695" w="2041606">
                  <a:moveTo>
                    <a:pt x="86870" y="0"/>
                  </a:moveTo>
                  <a:lnTo>
                    <a:pt x="1954736" y="0"/>
                  </a:lnTo>
                  <a:cubicBezTo>
                    <a:pt x="2002713" y="0"/>
                    <a:pt x="2041606" y="38893"/>
                    <a:pt x="2041606" y="86870"/>
                  </a:cubicBezTo>
                  <a:lnTo>
                    <a:pt x="2041606" y="4920824"/>
                  </a:lnTo>
                  <a:cubicBezTo>
                    <a:pt x="2041606" y="4968801"/>
                    <a:pt x="2002713" y="5007695"/>
                    <a:pt x="1954736" y="5007695"/>
                  </a:cubicBezTo>
                  <a:lnTo>
                    <a:pt x="86870" y="5007695"/>
                  </a:lnTo>
                  <a:cubicBezTo>
                    <a:pt x="63831" y="5007695"/>
                    <a:pt x="41735" y="4998542"/>
                    <a:pt x="25444" y="4982251"/>
                  </a:cubicBezTo>
                  <a:cubicBezTo>
                    <a:pt x="9152" y="4965960"/>
                    <a:pt x="0" y="4943864"/>
                    <a:pt x="0" y="4920824"/>
                  </a:cubicBezTo>
                  <a:lnTo>
                    <a:pt x="0" y="86870"/>
                  </a:lnTo>
                  <a:cubicBezTo>
                    <a:pt x="0" y="38893"/>
                    <a:pt x="38893" y="0"/>
                    <a:pt x="86870" y="0"/>
                  </a:cubicBezTo>
                  <a:close/>
                </a:path>
              </a:pathLst>
            </a:custGeom>
            <a:solidFill>
              <a:srgbClr val="FFFFFF"/>
            </a:solidFill>
            <a:ln w="12382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41606" cy="5045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218524" y="2372158"/>
            <a:ext cx="1956645" cy="911994"/>
          </a:xfrm>
          <a:custGeom>
            <a:avLst/>
            <a:gdLst/>
            <a:ahLst/>
            <a:cxnLst/>
            <a:rect r="r" b="b" t="t" l="l"/>
            <a:pathLst>
              <a:path h="911994" w="1956645">
                <a:moveTo>
                  <a:pt x="0" y="0"/>
                </a:moveTo>
                <a:lnTo>
                  <a:pt x="1956645" y="0"/>
                </a:lnTo>
                <a:lnTo>
                  <a:pt x="1956645" y="911994"/>
                </a:lnTo>
                <a:lnTo>
                  <a:pt x="0" y="9119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3846552" y="3353098"/>
            <a:ext cx="659769" cy="763944"/>
          </a:xfrm>
          <a:custGeom>
            <a:avLst/>
            <a:gdLst/>
            <a:ahLst/>
            <a:cxnLst/>
            <a:rect r="r" b="b" t="t" l="l"/>
            <a:pathLst>
              <a:path h="763944" w="659769">
                <a:moveTo>
                  <a:pt x="0" y="0"/>
                </a:moveTo>
                <a:lnTo>
                  <a:pt x="659770" y="0"/>
                </a:lnTo>
                <a:lnTo>
                  <a:pt x="659770" y="763944"/>
                </a:lnTo>
                <a:lnTo>
                  <a:pt x="0" y="7639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/>
          <p:nvPr/>
        </p:nvGrpSpPr>
        <p:grpSpPr>
          <a:xfrm rot="-10800000">
            <a:off x="5971917" y="2372158"/>
            <a:ext cx="2851851" cy="6995081"/>
            <a:chOff x="0" y="0"/>
            <a:chExt cx="2041606" cy="500769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41606" cy="5007695"/>
            </a:xfrm>
            <a:custGeom>
              <a:avLst/>
              <a:gdLst/>
              <a:ahLst/>
              <a:cxnLst/>
              <a:rect r="r" b="b" t="t" l="l"/>
              <a:pathLst>
                <a:path h="5007695" w="2041606">
                  <a:moveTo>
                    <a:pt x="86870" y="0"/>
                  </a:moveTo>
                  <a:lnTo>
                    <a:pt x="1954736" y="0"/>
                  </a:lnTo>
                  <a:cubicBezTo>
                    <a:pt x="2002713" y="0"/>
                    <a:pt x="2041606" y="38893"/>
                    <a:pt x="2041606" y="86870"/>
                  </a:cubicBezTo>
                  <a:lnTo>
                    <a:pt x="2041606" y="4920824"/>
                  </a:lnTo>
                  <a:cubicBezTo>
                    <a:pt x="2041606" y="4968801"/>
                    <a:pt x="2002713" y="5007695"/>
                    <a:pt x="1954736" y="5007695"/>
                  </a:cubicBezTo>
                  <a:lnTo>
                    <a:pt x="86870" y="5007695"/>
                  </a:lnTo>
                  <a:cubicBezTo>
                    <a:pt x="63831" y="5007695"/>
                    <a:pt x="41735" y="4998542"/>
                    <a:pt x="25444" y="4982251"/>
                  </a:cubicBezTo>
                  <a:cubicBezTo>
                    <a:pt x="9152" y="4965960"/>
                    <a:pt x="0" y="4943864"/>
                    <a:pt x="0" y="4920824"/>
                  </a:cubicBezTo>
                  <a:lnTo>
                    <a:pt x="0" y="86870"/>
                  </a:lnTo>
                  <a:cubicBezTo>
                    <a:pt x="0" y="38893"/>
                    <a:pt x="38893" y="0"/>
                    <a:pt x="86870" y="0"/>
                  </a:cubicBezTo>
                  <a:close/>
                </a:path>
              </a:pathLst>
            </a:custGeom>
            <a:solidFill>
              <a:srgbClr val="FFFFFF"/>
            </a:solidFill>
            <a:ln w="12382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041606" cy="5045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6419520" y="2372158"/>
            <a:ext cx="1956645" cy="911994"/>
          </a:xfrm>
          <a:custGeom>
            <a:avLst/>
            <a:gdLst/>
            <a:ahLst/>
            <a:cxnLst/>
            <a:rect r="r" b="b" t="t" l="l"/>
            <a:pathLst>
              <a:path h="911994" w="1956645">
                <a:moveTo>
                  <a:pt x="0" y="0"/>
                </a:moveTo>
                <a:lnTo>
                  <a:pt x="1956645" y="0"/>
                </a:lnTo>
                <a:lnTo>
                  <a:pt x="1956645" y="911994"/>
                </a:lnTo>
                <a:lnTo>
                  <a:pt x="0" y="9119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11" id="11"/>
          <p:cNvGrpSpPr/>
          <p:nvPr/>
        </p:nvGrpSpPr>
        <p:grpSpPr>
          <a:xfrm rot="-10800000">
            <a:off x="9171088" y="2372158"/>
            <a:ext cx="2851851" cy="6995081"/>
            <a:chOff x="0" y="0"/>
            <a:chExt cx="2041606" cy="500769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41606" cy="5007695"/>
            </a:xfrm>
            <a:custGeom>
              <a:avLst/>
              <a:gdLst/>
              <a:ahLst/>
              <a:cxnLst/>
              <a:rect r="r" b="b" t="t" l="l"/>
              <a:pathLst>
                <a:path h="5007695" w="2041606">
                  <a:moveTo>
                    <a:pt x="86870" y="0"/>
                  </a:moveTo>
                  <a:lnTo>
                    <a:pt x="1954736" y="0"/>
                  </a:lnTo>
                  <a:cubicBezTo>
                    <a:pt x="2002713" y="0"/>
                    <a:pt x="2041606" y="38893"/>
                    <a:pt x="2041606" y="86870"/>
                  </a:cubicBezTo>
                  <a:lnTo>
                    <a:pt x="2041606" y="4920824"/>
                  </a:lnTo>
                  <a:cubicBezTo>
                    <a:pt x="2041606" y="4968801"/>
                    <a:pt x="2002713" y="5007695"/>
                    <a:pt x="1954736" y="5007695"/>
                  </a:cubicBezTo>
                  <a:lnTo>
                    <a:pt x="86870" y="5007695"/>
                  </a:lnTo>
                  <a:cubicBezTo>
                    <a:pt x="63831" y="5007695"/>
                    <a:pt x="41735" y="4998542"/>
                    <a:pt x="25444" y="4982251"/>
                  </a:cubicBezTo>
                  <a:cubicBezTo>
                    <a:pt x="9152" y="4965960"/>
                    <a:pt x="0" y="4943864"/>
                    <a:pt x="0" y="4920824"/>
                  </a:cubicBezTo>
                  <a:lnTo>
                    <a:pt x="0" y="86870"/>
                  </a:lnTo>
                  <a:cubicBezTo>
                    <a:pt x="0" y="38893"/>
                    <a:pt x="38893" y="0"/>
                    <a:pt x="86870" y="0"/>
                  </a:cubicBezTo>
                  <a:close/>
                </a:path>
              </a:pathLst>
            </a:custGeom>
            <a:solidFill>
              <a:srgbClr val="FFFFFF"/>
            </a:solidFill>
            <a:ln w="12382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041606" cy="5045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9618691" y="2372158"/>
            <a:ext cx="1956645" cy="911994"/>
          </a:xfrm>
          <a:custGeom>
            <a:avLst/>
            <a:gdLst/>
            <a:ahLst/>
            <a:cxnLst/>
            <a:rect r="r" b="b" t="t" l="l"/>
            <a:pathLst>
              <a:path h="911994" w="1956645">
                <a:moveTo>
                  <a:pt x="0" y="0"/>
                </a:moveTo>
                <a:lnTo>
                  <a:pt x="1956645" y="0"/>
                </a:lnTo>
                <a:lnTo>
                  <a:pt x="1956645" y="911994"/>
                </a:lnTo>
                <a:lnTo>
                  <a:pt x="0" y="9119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5" id="15"/>
          <p:cNvSpPr/>
          <p:nvPr/>
        </p:nvSpPr>
        <p:spPr>
          <a:xfrm flipH="false" flipV="false" rot="0">
            <a:off x="14592460" y="2868946"/>
            <a:ext cx="3695540" cy="7418054"/>
          </a:xfrm>
          <a:custGeom>
            <a:avLst/>
            <a:gdLst/>
            <a:ahLst/>
            <a:cxnLst/>
            <a:rect r="r" b="b" t="t" l="l"/>
            <a:pathLst>
              <a:path h="7418054" w="3695540">
                <a:moveTo>
                  <a:pt x="0" y="0"/>
                </a:moveTo>
                <a:lnTo>
                  <a:pt x="3695540" y="0"/>
                </a:lnTo>
                <a:lnTo>
                  <a:pt x="3695540" y="7418054"/>
                </a:lnTo>
                <a:lnTo>
                  <a:pt x="0" y="74180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16" id="16"/>
          <p:cNvGrpSpPr/>
          <p:nvPr/>
        </p:nvGrpSpPr>
        <p:grpSpPr>
          <a:xfrm rot="-10800000">
            <a:off x="12372084" y="2372158"/>
            <a:ext cx="2851851" cy="6995081"/>
            <a:chOff x="0" y="0"/>
            <a:chExt cx="2041606" cy="500769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041606" cy="5007695"/>
            </a:xfrm>
            <a:custGeom>
              <a:avLst/>
              <a:gdLst/>
              <a:ahLst/>
              <a:cxnLst/>
              <a:rect r="r" b="b" t="t" l="l"/>
              <a:pathLst>
                <a:path h="5007695" w="2041606">
                  <a:moveTo>
                    <a:pt x="86870" y="0"/>
                  </a:moveTo>
                  <a:lnTo>
                    <a:pt x="1954736" y="0"/>
                  </a:lnTo>
                  <a:cubicBezTo>
                    <a:pt x="2002713" y="0"/>
                    <a:pt x="2041606" y="38893"/>
                    <a:pt x="2041606" y="86870"/>
                  </a:cubicBezTo>
                  <a:lnTo>
                    <a:pt x="2041606" y="4920824"/>
                  </a:lnTo>
                  <a:cubicBezTo>
                    <a:pt x="2041606" y="4968801"/>
                    <a:pt x="2002713" y="5007695"/>
                    <a:pt x="1954736" y="5007695"/>
                  </a:cubicBezTo>
                  <a:lnTo>
                    <a:pt x="86870" y="5007695"/>
                  </a:lnTo>
                  <a:cubicBezTo>
                    <a:pt x="63831" y="5007695"/>
                    <a:pt x="41735" y="4998542"/>
                    <a:pt x="25444" y="4982251"/>
                  </a:cubicBezTo>
                  <a:cubicBezTo>
                    <a:pt x="9152" y="4965960"/>
                    <a:pt x="0" y="4943864"/>
                    <a:pt x="0" y="4920824"/>
                  </a:cubicBezTo>
                  <a:lnTo>
                    <a:pt x="0" y="86870"/>
                  </a:lnTo>
                  <a:cubicBezTo>
                    <a:pt x="0" y="38893"/>
                    <a:pt x="38893" y="0"/>
                    <a:pt x="86870" y="0"/>
                  </a:cubicBezTo>
                  <a:close/>
                </a:path>
              </a:pathLst>
            </a:custGeom>
            <a:solidFill>
              <a:srgbClr val="FFFFFF"/>
            </a:solidFill>
            <a:ln w="12382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2041606" cy="5045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2819687" y="2372158"/>
            <a:ext cx="1956645" cy="911994"/>
          </a:xfrm>
          <a:custGeom>
            <a:avLst/>
            <a:gdLst/>
            <a:ahLst/>
            <a:cxnLst/>
            <a:rect r="r" b="b" t="t" l="l"/>
            <a:pathLst>
              <a:path h="911994" w="1956645">
                <a:moveTo>
                  <a:pt x="0" y="0"/>
                </a:moveTo>
                <a:lnTo>
                  <a:pt x="1956645" y="0"/>
                </a:lnTo>
                <a:lnTo>
                  <a:pt x="1956645" y="911994"/>
                </a:lnTo>
                <a:lnTo>
                  <a:pt x="0" y="9119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0" id="20"/>
          <p:cNvSpPr/>
          <p:nvPr/>
        </p:nvSpPr>
        <p:spPr>
          <a:xfrm flipH="false" flipV="false" rot="0">
            <a:off x="7054353" y="3353098"/>
            <a:ext cx="696057" cy="729203"/>
          </a:xfrm>
          <a:custGeom>
            <a:avLst/>
            <a:gdLst/>
            <a:ahLst/>
            <a:cxnLst/>
            <a:rect r="r" b="b" t="t" l="l"/>
            <a:pathLst>
              <a:path h="729203" w="696057">
                <a:moveTo>
                  <a:pt x="0" y="0"/>
                </a:moveTo>
                <a:lnTo>
                  <a:pt x="696057" y="0"/>
                </a:lnTo>
                <a:lnTo>
                  <a:pt x="696057" y="729203"/>
                </a:lnTo>
                <a:lnTo>
                  <a:pt x="0" y="72920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1" id="21"/>
          <p:cNvSpPr/>
          <p:nvPr/>
        </p:nvSpPr>
        <p:spPr>
          <a:xfrm flipH="false" flipV="false" rot="0">
            <a:off x="10149299" y="3405138"/>
            <a:ext cx="854611" cy="660381"/>
          </a:xfrm>
          <a:custGeom>
            <a:avLst/>
            <a:gdLst/>
            <a:ahLst/>
            <a:cxnLst/>
            <a:rect r="r" b="b" t="t" l="l"/>
            <a:pathLst>
              <a:path h="660381" w="854611">
                <a:moveTo>
                  <a:pt x="0" y="0"/>
                </a:moveTo>
                <a:lnTo>
                  <a:pt x="854611" y="0"/>
                </a:lnTo>
                <a:lnTo>
                  <a:pt x="854611" y="660382"/>
                </a:lnTo>
                <a:lnTo>
                  <a:pt x="0" y="66038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2" id="22"/>
          <p:cNvSpPr/>
          <p:nvPr/>
        </p:nvSpPr>
        <p:spPr>
          <a:xfrm flipH="false" flipV="false" rot="0">
            <a:off x="13468621" y="3373001"/>
            <a:ext cx="658778" cy="724656"/>
          </a:xfrm>
          <a:custGeom>
            <a:avLst/>
            <a:gdLst/>
            <a:ahLst/>
            <a:cxnLst/>
            <a:rect r="r" b="b" t="t" l="l"/>
            <a:pathLst>
              <a:path h="724656" w="658778">
                <a:moveTo>
                  <a:pt x="0" y="0"/>
                </a:moveTo>
                <a:lnTo>
                  <a:pt x="658778" y="0"/>
                </a:lnTo>
                <a:lnTo>
                  <a:pt x="658778" y="724656"/>
                </a:lnTo>
                <a:lnTo>
                  <a:pt x="0" y="724656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23" id="23"/>
          <p:cNvSpPr txBox="true"/>
          <p:nvPr/>
        </p:nvSpPr>
        <p:spPr>
          <a:xfrm rot="0">
            <a:off x="2371626" y="458656"/>
            <a:ext cx="13251604" cy="1025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7"/>
              </a:lnSpc>
            </a:pPr>
            <a:r>
              <a:rPr lang="en-US" sz="5984" spc="-119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Modules and Techniques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240271" y="4475938"/>
            <a:ext cx="1913752" cy="636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8"/>
              </a:lnSpc>
              <a:spcBef>
                <a:spcPct val="0"/>
              </a:spcBef>
            </a:pPr>
            <a:r>
              <a:rPr lang="en-US" sz="2022">
                <a:solidFill>
                  <a:srgbClr val="34343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Image Segmentation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749131" y="2426684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01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462413" y="4506823"/>
            <a:ext cx="1913752" cy="636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8"/>
              </a:lnSpc>
              <a:spcBef>
                <a:spcPct val="0"/>
              </a:spcBef>
            </a:pPr>
            <a:r>
              <a:rPr lang="en-US" sz="2022">
                <a:solidFill>
                  <a:srgbClr val="34343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Object Identification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950127" y="2426684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641203" y="4606537"/>
            <a:ext cx="1913752" cy="636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8"/>
              </a:lnSpc>
              <a:spcBef>
                <a:spcPct val="0"/>
              </a:spcBef>
            </a:pPr>
            <a:r>
              <a:rPr lang="en-US" sz="2022">
                <a:solidFill>
                  <a:srgbClr val="34343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Text Extraction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149299" y="2426684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03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820725" y="4606537"/>
            <a:ext cx="1913752" cy="312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8"/>
              </a:lnSpc>
              <a:spcBef>
                <a:spcPct val="0"/>
              </a:spcBef>
            </a:pPr>
            <a:r>
              <a:rPr lang="en-US" sz="2022">
                <a:solidFill>
                  <a:srgbClr val="34343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Summarization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350295" y="2426684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04</a:t>
            </a:r>
          </a:p>
        </p:txBody>
      </p:sp>
      <p:sp>
        <p:nvSpPr>
          <p:cNvPr name="Freeform 32" id="32"/>
          <p:cNvSpPr/>
          <p:nvPr/>
        </p:nvSpPr>
        <p:spPr>
          <a:xfrm flipH="false" flipV="false" rot="-10800000">
            <a:off x="-465877" y="-4635036"/>
            <a:ext cx="3695540" cy="7418054"/>
          </a:xfrm>
          <a:custGeom>
            <a:avLst/>
            <a:gdLst/>
            <a:ahLst/>
            <a:cxnLst/>
            <a:rect r="r" b="b" t="t" l="l"/>
            <a:pathLst>
              <a:path h="7418054" w="3695540">
                <a:moveTo>
                  <a:pt x="0" y="0"/>
                </a:moveTo>
                <a:lnTo>
                  <a:pt x="3695540" y="0"/>
                </a:lnTo>
                <a:lnTo>
                  <a:pt x="3695540" y="7418054"/>
                </a:lnTo>
                <a:lnTo>
                  <a:pt x="0" y="74180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3" id="33"/>
          <p:cNvSpPr txBox="true"/>
          <p:nvPr/>
        </p:nvSpPr>
        <p:spPr>
          <a:xfrm rot="0">
            <a:off x="14949287" y="2840371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893123" y="5474565"/>
            <a:ext cx="2566628" cy="2118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using YOLOv5 pre-trained model</a:t>
            </a:r>
          </a:p>
          <a:p>
            <a:pPr algn="ctr">
              <a:lnSpc>
                <a:spcPts val="2470"/>
              </a:lnSpc>
              <a:spcBef>
                <a:spcPct val="0"/>
              </a:spcBef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Save individual objects as images</a:t>
            </a:r>
          </a:p>
          <a:p>
            <a:pPr algn="ctr">
              <a:lnSpc>
                <a:spcPts val="2470"/>
              </a:lnSpc>
              <a:spcBef>
                <a:spcPct val="0"/>
              </a:spcBef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extract metadata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119068" y="5474565"/>
            <a:ext cx="2566628" cy="1814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using YOLOv5 pre-trained model</a:t>
            </a:r>
          </a:p>
          <a:p>
            <a:pPr algn="ctr">
              <a:lnSpc>
                <a:spcPts val="2470"/>
              </a:lnSpc>
              <a:spcBef>
                <a:spcPct val="0"/>
              </a:spcBef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Map object descriptions to the segmented images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314765" y="5474565"/>
            <a:ext cx="2566628" cy="2118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Tesseract OCR to extract text</a:t>
            </a:r>
          </a:p>
          <a:p>
            <a:pPr algn="ctr">
              <a:lnSpc>
                <a:spcPts val="2470"/>
              </a:lnSpc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extract text from both segmented objects and master images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514696" y="5474565"/>
            <a:ext cx="2566628" cy="333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summarize detected  classes </a:t>
            </a:r>
          </a:p>
          <a:p>
            <a:pPr algn="ctr">
              <a:lnSpc>
                <a:spcPts val="2470"/>
              </a:lnSpc>
            </a:pPr>
          </a:p>
          <a:p>
            <a:pPr algn="ctr">
              <a:lnSpc>
                <a:spcPts val="2470"/>
              </a:lnSpc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summarize descriptions</a:t>
            </a:r>
          </a:p>
          <a:p>
            <a:pPr algn="ctr">
              <a:lnSpc>
                <a:spcPts val="2470"/>
              </a:lnSpc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dominant colors using a combination of image captioning (BLIP model) and color analysis</a:t>
            </a:r>
          </a:p>
        </p:txBody>
      </p:sp>
      <p:sp>
        <p:nvSpPr>
          <p:cNvPr name="Freeform 38" id="38"/>
          <p:cNvSpPr/>
          <p:nvPr/>
        </p:nvSpPr>
        <p:spPr>
          <a:xfrm flipH="false" flipV="false" rot="0">
            <a:off x="0" y="-7945607"/>
            <a:ext cx="18450145" cy="18435084"/>
          </a:xfrm>
          <a:custGeom>
            <a:avLst/>
            <a:gdLst/>
            <a:ahLst/>
            <a:cxnLst/>
            <a:rect r="r" b="b" t="t" l="l"/>
            <a:pathLst>
              <a:path h="18435084" w="18450145">
                <a:moveTo>
                  <a:pt x="0" y="0"/>
                </a:moveTo>
                <a:lnTo>
                  <a:pt x="18450145" y="0"/>
                </a:lnTo>
                <a:lnTo>
                  <a:pt x="18450145" y="18435084"/>
                </a:lnTo>
                <a:lnTo>
                  <a:pt x="0" y="18435084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alphaModFix amt="17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6283429" y="2201024"/>
            <a:ext cx="2851851" cy="6995081"/>
            <a:chOff x="0" y="0"/>
            <a:chExt cx="2041606" cy="50076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1606" cy="5007695"/>
            </a:xfrm>
            <a:custGeom>
              <a:avLst/>
              <a:gdLst/>
              <a:ahLst/>
              <a:cxnLst/>
              <a:rect r="r" b="b" t="t" l="l"/>
              <a:pathLst>
                <a:path h="5007695" w="2041606">
                  <a:moveTo>
                    <a:pt x="86870" y="0"/>
                  </a:moveTo>
                  <a:lnTo>
                    <a:pt x="1954736" y="0"/>
                  </a:lnTo>
                  <a:cubicBezTo>
                    <a:pt x="2002713" y="0"/>
                    <a:pt x="2041606" y="38893"/>
                    <a:pt x="2041606" y="86870"/>
                  </a:cubicBezTo>
                  <a:lnTo>
                    <a:pt x="2041606" y="4920824"/>
                  </a:lnTo>
                  <a:cubicBezTo>
                    <a:pt x="2041606" y="4968801"/>
                    <a:pt x="2002713" y="5007695"/>
                    <a:pt x="1954736" y="5007695"/>
                  </a:cubicBezTo>
                  <a:lnTo>
                    <a:pt x="86870" y="5007695"/>
                  </a:lnTo>
                  <a:cubicBezTo>
                    <a:pt x="63831" y="5007695"/>
                    <a:pt x="41735" y="4998542"/>
                    <a:pt x="25444" y="4982251"/>
                  </a:cubicBezTo>
                  <a:cubicBezTo>
                    <a:pt x="9152" y="4965960"/>
                    <a:pt x="0" y="4943864"/>
                    <a:pt x="0" y="4920824"/>
                  </a:cubicBezTo>
                  <a:lnTo>
                    <a:pt x="0" y="86870"/>
                  </a:lnTo>
                  <a:cubicBezTo>
                    <a:pt x="0" y="38893"/>
                    <a:pt x="38893" y="0"/>
                    <a:pt x="86870" y="0"/>
                  </a:cubicBezTo>
                  <a:close/>
                </a:path>
              </a:pathLst>
            </a:custGeom>
            <a:solidFill>
              <a:srgbClr val="FFFFFF"/>
            </a:solidFill>
            <a:ln w="12382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41606" cy="5045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9259105" y="2201024"/>
            <a:ext cx="2851851" cy="6995081"/>
            <a:chOff x="0" y="0"/>
            <a:chExt cx="2041606" cy="50076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41606" cy="5007695"/>
            </a:xfrm>
            <a:custGeom>
              <a:avLst/>
              <a:gdLst/>
              <a:ahLst/>
              <a:cxnLst/>
              <a:rect r="r" b="b" t="t" l="l"/>
              <a:pathLst>
                <a:path h="5007695" w="2041606">
                  <a:moveTo>
                    <a:pt x="86870" y="0"/>
                  </a:moveTo>
                  <a:lnTo>
                    <a:pt x="1954736" y="0"/>
                  </a:lnTo>
                  <a:cubicBezTo>
                    <a:pt x="2002713" y="0"/>
                    <a:pt x="2041606" y="38893"/>
                    <a:pt x="2041606" y="86870"/>
                  </a:cubicBezTo>
                  <a:lnTo>
                    <a:pt x="2041606" y="4920824"/>
                  </a:lnTo>
                  <a:cubicBezTo>
                    <a:pt x="2041606" y="4968801"/>
                    <a:pt x="2002713" y="5007695"/>
                    <a:pt x="1954736" y="5007695"/>
                  </a:cubicBezTo>
                  <a:lnTo>
                    <a:pt x="86870" y="5007695"/>
                  </a:lnTo>
                  <a:cubicBezTo>
                    <a:pt x="63831" y="5007695"/>
                    <a:pt x="41735" y="4998542"/>
                    <a:pt x="25444" y="4982251"/>
                  </a:cubicBezTo>
                  <a:cubicBezTo>
                    <a:pt x="9152" y="4965960"/>
                    <a:pt x="0" y="4943864"/>
                    <a:pt x="0" y="4920824"/>
                  </a:cubicBezTo>
                  <a:lnTo>
                    <a:pt x="0" y="86870"/>
                  </a:lnTo>
                  <a:cubicBezTo>
                    <a:pt x="0" y="38893"/>
                    <a:pt x="38893" y="0"/>
                    <a:pt x="86870" y="0"/>
                  </a:cubicBezTo>
                  <a:close/>
                </a:path>
              </a:pathLst>
            </a:custGeom>
            <a:solidFill>
              <a:srgbClr val="FFFFFF"/>
            </a:solidFill>
            <a:ln w="12382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041606" cy="5045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10800000">
            <a:off x="12263356" y="2201024"/>
            <a:ext cx="2851851" cy="6995081"/>
            <a:chOff x="0" y="0"/>
            <a:chExt cx="2041606" cy="500769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41606" cy="5007695"/>
            </a:xfrm>
            <a:custGeom>
              <a:avLst/>
              <a:gdLst/>
              <a:ahLst/>
              <a:cxnLst/>
              <a:rect r="r" b="b" t="t" l="l"/>
              <a:pathLst>
                <a:path h="5007695" w="2041606">
                  <a:moveTo>
                    <a:pt x="86870" y="0"/>
                  </a:moveTo>
                  <a:lnTo>
                    <a:pt x="1954736" y="0"/>
                  </a:lnTo>
                  <a:cubicBezTo>
                    <a:pt x="2002713" y="0"/>
                    <a:pt x="2041606" y="38893"/>
                    <a:pt x="2041606" y="86870"/>
                  </a:cubicBezTo>
                  <a:lnTo>
                    <a:pt x="2041606" y="4920824"/>
                  </a:lnTo>
                  <a:cubicBezTo>
                    <a:pt x="2041606" y="4968801"/>
                    <a:pt x="2002713" y="5007695"/>
                    <a:pt x="1954736" y="5007695"/>
                  </a:cubicBezTo>
                  <a:lnTo>
                    <a:pt x="86870" y="5007695"/>
                  </a:lnTo>
                  <a:cubicBezTo>
                    <a:pt x="63831" y="5007695"/>
                    <a:pt x="41735" y="4998542"/>
                    <a:pt x="25444" y="4982251"/>
                  </a:cubicBezTo>
                  <a:cubicBezTo>
                    <a:pt x="9152" y="4965960"/>
                    <a:pt x="0" y="4943864"/>
                    <a:pt x="0" y="4920824"/>
                  </a:cubicBezTo>
                  <a:lnTo>
                    <a:pt x="0" y="86870"/>
                  </a:lnTo>
                  <a:cubicBezTo>
                    <a:pt x="0" y="38893"/>
                    <a:pt x="38893" y="0"/>
                    <a:pt x="86870" y="0"/>
                  </a:cubicBezTo>
                  <a:close/>
                </a:path>
              </a:pathLst>
            </a:custGeom>
            <a:solidFill>
              <a:srgbClr val="FFFFFF"/>
            </a:solidFill>
            <a:ln w="12382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041606" cy="5045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10800000">
            <a:off x="15287853" y="2201024"/>
            <a:ext cx="2851851" cy="6995081"/>
            <a:chOff x="0" y="0"/>
            <a:chExt cx="2041606" cy="500769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41606" cy="5007695"/>
            </a:xfrm>
            <a:custGeom>
              <a:avLst/>
              <a:gdLst/>
              <a:ahLst/>
              <a:cxnLst/>
              <a:rect r="r" b="b" t="t" l="l"/>
              <a:pathLst>
                <a:path h="5007695" w="2041606">
                  <a:moveTo>
                    <a:pt x="86870" y="0"/>
                  </a:moveTo>
                  <a:lnTo>
                    <a:pt x="1954736" y="0"/>
                  </a:lnTo>
                  <a:cubicBezTo>
                    <a:pt x="2002713" y="0"/>
                    <a:pt x="2041606" y="38893"/>
                    <a:pt x="2041606" y="86870"/>
                  </a:cubicBezTo>
                  <a:lnTo>
                    <a:pt x="2041606" y="4920824"/>
                  </a:lnTo>
                  <a:cubicBezTo>
                    <a:pt x="2041606" y="4968801"/>
                    <a:pt x="2002713" y="5007695"/>
                    <a:pt x="1954736" y="5007695"/>
                  </a:cubicBezTo>
                  <a:lnTo>
                    <a:pt x="86870" y="5007695"/>
                  </a:lnTo>
                  <a:cubicBezTo>
                    <a:pt x="63831" y="5007695"/>
                    <a:pt x="41735" y="4998542"/>
                    <a:pt x="25444" y="4982251"/>
                  </a:cubicBezTo>
                  <a:cubicBezTo>
                    <a:pt x="9152" y="4965960"/>
                    <a:pt x="0" y="4943864"/>
                    <a:pt x="0" y="4920824"/>
                  </a:cubicBezTo>
                  <a:lnTo>
                    <a:pt x="0" y="86870"/>
                  </a:lnTo>
                  <a:cubicBezTo>
                    <a:pt x="0" y="38893"/>
                    <a:pt x="38893" y="0"/>
                    <a:pt x="86870" y="0"/>
                  </a:cubicBezTo>
                  <a:close/>
                </a:path>
              </a:pathLst>
            </a:custGeom>
            <a:solidFill>
              <a:srgbClr val="FFFFFF"/>
            </a:solidFill>
            <a:ln w="12382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041606" cy="5045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-10800000">
            <a:off x="3307147" y="2201024"/>
            <a:ext cx="2851851" cy="6995081"/>
            <a:chOff x="0" y="0"/>
            <a:chExt cx="2041606" cy="500769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041606" cy="5007695"/>
            </a:xfrm>
            <a:custGeom>
              <a:avLst/>
              <a:gdLst/>
              <a:ahLst/>
              <a:cxnLst/>
              <a:rect r="r" b="b" t="t" l="l"/>
              <a:pathLst>
                <a:path h="5007695" w="2041606">
                  <a:moveTo>
                    <a:pt x="86870" y="0"/>
                  </a:moveTo>
                  <a:lnTo>
                    <a:pt x="1954736" y="0"/>
                  </a:lnTo>
                  <a:cubicBezTo>
                    <a:pt x="2002713" y="0"/>
                    <a:pt x="2041606" y="38893"/>
                    <a:pt x="2041606" y="86870"/>
                  </a:cubicBezTo>
                  <a:lnTo>
                    <a:pt x="2041606" y="4920824"/>
                  </a:lnTo>
                  <a:cubicBezTo>
                    <a:pt x="2041606" y="4968801"/>
                    <a:pt x="2002713" y="5007695"/>
                    <a:pt x="1954736" y="5007695"/>
                  </a:cubicBezTo>
                  <a:lnTo>
                    <a:pt x="86870" y="5007695"/>
                  </a:lnTo>
                  <a:cubicBezTo>
                    <a:pt x="63831" y="5007695"/>
                    <a:pt x="41735" y="4998542"/>
                    <a:pt x="25444" y="4982251"/>
                  </a:cubicBezTo>
                  <a:cubicBezTo>
                    <a:pt x="9152" y="4965960"/>
                    <a:pt x="0" y="4943864"/>
                    <a:pt x="0" y="4920824"/>
                  </a:cubicBezTo>
                  <a:lnTo>
                    <a:pt x="0" y="86870"/>
                  </a:lnTo>
                  <a:cubicBezTo>
                    <a:pt x="0" y="38893"/>
                    <a:pt x="38893" y="0"/>
                    <a:pt x="86870" y="0"/>
                  </a:cubicBezTo>
                  <a:close/>
                </a:path>
              </a:pathLst>
            </a:custGeom>
            <a:solidFill>
              <a:srgbClr val="FFFFFF"/>
            </a:solidFill>
            <a:ln w="12382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041606" cy="5045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-10800000">
            <a:off x="341824" y="2201024"/>
            <a:ext cx="2851851" cy="6995081"/>
            <a:chOff x="0" y="0"/>
            <a:chExt cx="2041606" cy="500769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41606" cy="5007695"/>
            </a:xfrm>
            <a:custGeom>
              <a:avLst/>
              <a:gdLst/>
              <a:ahLst/>
              <a:cxnLst/>
              <a:rect r="r" b="b" t="t" l="l"/>
              <a:pathLst>
                <a:path h="5007695" w="2041606">
                  <a:moveTo>
                    <a:pt x="86870" y="0"/>
                  </a:moveTo>
                  <a:lnTo>
                    <a:pt x="1954736" y="0"/>
                  </a:lnTo>
                  <a:cubicBezTo>
                    <a:pt x="2002713" y="0"/>
                    <a:pt x="2041606" y="38893"/>
                    <a:pt x="2041606" y="86870"/>
                  </a:cubicBezTo>
                  <a:lnTo>
                    <a:pt x="2041606" y="4920824"/>
                  </a:lnTo>
                  <a:cubicBezTo>
                    <a:pt x="2041606" y="4968801"/>
                    <a:pt x="2002713" y="5007695"/>
                    <a:pt x="1954736" y="5007695"/>
                  </a:cubicBezTo>
                  <a:lnTo>
                    <a:pt x="86870" y="5007695"/>
                  </a:lnTo>
                  <a:cubicBezTo>
                    <a:pt x="63831" y="5007695"/>
                    <a:pt x="41735" y="4998542"/>
                    <a:pt x="25444" y="4982251"/>
                  </a:cubicBezTo>
                  <a:cubicBezTo>
                    <a:pt x="9152" y="4965960"/>
                    <a:pt x="0" y="4943864"/>
                    <a:pt x="0" y="4920824"/>
                  </a:cubicBezTo>
                  <a:lnTo>
                    <a:pt x="0" y="86870"/>
                  </a:lnTo>
                  <a:cubicBezTo>
                    <a:pt x="0" y="38893"/>
                    <a:pt x="38893" y="0"/>
                    <a:pt x="86870" y="0"/>
                  </a:cubicBezTo>
                  <a:close/>
                </a:path>
              </a:pathLst>
            </a:custGeom>
            <a:solidFill>
              <a:srgbClr val="FFFFFF"/>
            </a:solidFill>
            <a:ln w="123825" cap="rnd">
              <a:solidFill>
                <a:srgbClr val="106861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041606" cy="50457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-9525" y="-7945607"/>
            <a:ext cx="18450145" cy="18435084"/>
          </a:xfrm>
          <a:custGeom>
            <a:avLst/>
            <a:gdLst/>
            <a:ahLst/>
            <a:cxnLst/>
            <a:rect r="r" b="b" t="t" l="l"/>
            <a:pathLst>
              <a:path h="18435084" w="18450145">
                <a:moveTo>
                  <a:pt x="0" y="0"/>
                </a:moveTo>
                <a:lnTo>
                  <a:pt x="18450145" y="0"/>
                </a:lnTo>
                <a:lnTo>
                  <a:pt x="18450145" y="18435084"/>
                </a:lnTo>
                <a:lnTo>
                  <a:pt x="0" y="184350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789427" y="2201024"/>
            <a:ext cx="1956645" cy="911994"/>
          </a:xfrm>
          <a:custGeom>
            <a:avLst/>
            <a:gdLst/>
            <a:ahLst/>
            <a:cxnLst/>
            <a:rect r="r" b="b" t="t" l="l"/>
            <a:pathLst>
              <a:path h="911994" w="1956645">
                <a:moveTo>
                  <a:pt x="0" y="0"/>
                </a:moveTo>
                <a:lnTo>
                  <a:pt x="1956646" y="0"/>
                </a:lnTo>
                <a:lnTo>
                  <a:pt x="1956646" y="911994"/>
                </a:lnTo>
                <a:lnTo>
                  <a:pt x="0" y="911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2" id="22"/>
          <p:cNvSpPr/>
          <p:nvPr/>
        </p:nvSpPr>
        <p:spPr>
          <a:xfrm flipH="false" flipV="false" rot="0">
            <a:off x="7322986" y="3397001"/>
            <a:ext cx="659769" cy="763944"/>
          </a:xfrm>
          <a:custGeom>
            <a:avLst/>
            <a:gdLst/>
            <a:ahLst/>
            <a:cxnLst/>
            <a:rect r="r" b="b" t="t" l="l"/>
            <a:pathLst>
              <a:path h="763944" w="659769">
                <a:moveTo>
                  <a:pt x="0" y="0"/>
                </a:moveTo>
                <a:lnTo>
                  <a:pt x="659769" y="0"/>
                </a:lnTo>
                <a:lnTo>
                  <a:pt x="659769" y="763944"/>
                </a:lnTo>
                <a:lnTo>
                  <a:pt x="0" y="76394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3" id="23"/>
          <p:cNvSpPr/>
          <p:nvPr/>
        </p:nvSpPr>
        <p:spPr>
          <a:xfrm flipH="false" flipV="false" rot="0">
            <a:off x="3754750" y="2201024"/>
            <a:ext cx="1956645" cy="911994"/>
          </a:xfrm>
          <a:custGeom>
            <a:avLst/>
            <a:gdLst/>
            <a:ahLst/>
            <a:cxnLst/>
            <a:rect r="r" b="b" t="t" l="l"/>
            <a:pathLst>
              <a:path h="911994" w="1956645">
                <a:moveTo>
                  <a:pt x="0" y="0"/>
                </a:moveTo>
                <a:lnTo>
                  <a:pt x="1956645" y="0"/>
                </a:lnTo>
                <a:lnTo>
                  <a:pt x="1956645" y="911994"/>
                </a:lnTo>
                <a:lnTo>
                  <a:pt x="0" y="911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4" id="24"/>
          <p:cNvSpPr/>
          <p:nvPr/>
        </p:nvSpPr>
        <p:spPr>
          <a:xfrm flipH="false" flipV="false" rot="0">
            <a:off x="6731032" y="2201024"/>
            <a:ext cx="1956645" cy="911994"/>
          </a:xfrm>
          <a:custGeom>
            <a:avLst/>
            <a:gdLst/>
            <a:ahLst/>
            <a:cxnLst/>
            <a:rect r="r" b="b" t="t" l="l"/>
            <a:pathLst>
              <a:path h="911994" w="1956645">
                <a:moveTo>
                  <a:pt x="0" y="0"/>
                </a:moveTo>
                <a:lnTo>
                  <a:pt x="1956645" y="0"/>
                </a:lnTo>
                <a:lnTo>
                  <a:pt x="1956645" y="911994"/>
                </a:lnTo>
                <a:lnTo>
                  <a:pt x="0" y="911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5" id="25"/>
          <p:cNvSpPr/>
          <p:nvPr/>
        </p:nvSpPr>
        <p:spPr>
          <a:xfrm flipH="false" flipV="false" rot="0">
            <a:off x="9706708" y="2201024"/>
            <a:ext cx="1956645" cy="911994"/>
          </a:xfrm>
          <a:custGeom>
            <a:avLst/>
            <a:gdLst/>
            <a:ahLst/>
            <a:cxnLst/>
            <a:rect r="r" b="b" t="t" l="l"/>
            <a:pathLst>
              <a:path h="911994" w="1956645">
                <a:moveTo>
                  <a:pt x="0" y="0"/>
                </a:moveTo>
                <a:lnTo>
                  <a:pt x="1956645" y="0"/>
                </a:lnTo>
                <a:lnTo>
                  <a:pt x="1956645" y="911994"/>
                </a:lnTo>
                <a:lnTo>
                  <a:pt x="0" y="911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6" id="26"/>
          <p:cNvSpPr/>
          <p:nvPr/>
        </p:nvSpPr>
        <p:spPr>
          <a:xfrm flipH="false" flipV="false" rot="0">
            <a:off x="4389583" y="3181964"/>
            <a:ext cx="696057" cy="729203"/>
          </a:xfrm>
          <a:custGeom>
            <a:avLst/>
            <a:gdLst/>
            <a:ahLst/>
            <a:cxnLst/>
            <a:rect r="r" b="b" t="t" l="l"/>
            <a:pathLst>
              <a:path h="729203" w="696057">
                <a:moveTo>
                  <a:pt x="0" y="0"/>
                </a:moveTo>
                <a:lnTo>
                  <a:pt x="696057" y="0"/>
                </a:lnTo>
                <a:lnTo>
                  <a:pt x="696057" y="729203"/>
                </a:lnTo>
                <a:lnTo>
                  <a:pt x="0" y="72920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7" id="27"/>
          <p:cNvSpPr/>
          <p:nvPr/>
        </p:nvSpPr>
        <p:spPr>
          <a:xfrm flipH="false" flipV="false" rot="0">
            <a:off x="13241567" y="3448782"/>
            <a:ext cx="854611" cy="660381"/>
          </a:xfrm>
          <a:custGeom>
            <a:avLst/>
            <a:gdLst/>
            <a:ahLst/>
            <a:cxnLst/>
            <a:rect r="r" b="b" t="t" l="l"/>
            <a:pathLst>
              <a:path h="660381" w="854611">
                <a:moveTo>
                  <a:pt x="0" y="0"/>
                </a:moveTo>
                <a:lnTo>
                  <a:pt x="854612" y="0"/>
                </a:lnTo>
                <a:lnTo>
                  <a:pt x="854612" y="660382"/>
                </a:lnTo>
                <a:lnTo>
                  <a:pt x="0" y="66038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8" id="28"/>
          <p:cNvSpPr/>
          <p:nvPr/>
        </p:nvSpPr>
        <p:spPr>
          <a:xfrm flipH="false" flipV="false" rot="0">
            <a:off x="10355642" y="3201867"/>
            <a:ext cx="658778" cy="724656"/>
          </a:xfrm>
          <a:custGeom>
            <a:avLst/>
            <a:gdLst/>
            <a:ahLst/>
            <a:cxnLst/>
            <a:rect r="r" b="b" t="t" l="l"/>
            <a:pathLst>
              <a:path h="724656" w="658778">
                <a:moveTo>
                  <a:pt x="0" y="0"/>
                </a:moveTo>
                <a:lnTo>
                  <a:pt x="658778" y="0"/>
                </a:lnTo>
                <a:lnTo>
                  <a:pt x="658778" y="724656"/>
                </a:lnTo>
                <a:lnTo>
                  <a:pt x="0" y="72465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29" id="29"/>
          <p:cNvSpPr txBox="true"/>
          <p:nvPr/>
        </p:nvSpPr>
        <p:spPr>
          <a:xfrm rot="0">
            <a:off x="1997315" y="458656"/>
            <a:ext cx="14523581" cy="1025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7"/>
              </a:lnSpc>
            </a:pPr>
            <a:r>
              <a:rPr lang="en-US" sz="5984" spc="-119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Implementation: Step-By-Step Pipeline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68567" y="4307858"/>
            <a:ext cx="2219480" cy="636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8"/>
              </a:lnSpc>
              <a:spcBef>
                <a:spcPct val="0"/>
              </a:spcBef>
            </a:pPr>
            <a:r>
              <a:rPr lang="en-US" sz="2022">
                <a:solidFill>
                  <a:srgbClr val="34343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Preparation and Setup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20035" y="2255550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01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797643" y="4335689"/>
            <a:ext cx="1913752" cy="636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8"/>
              </a:lnSpc>
              <a:spcBef>
                <a:spcPct val="0"/>
              </a:spcBef>
            </a:pPr>
            <a:r>
              <a:rPr lang="en-US" sz="2022">
                <a:solidFill>
                  <a:srgbClr val="34343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Image Segmentation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285358" y="2255550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02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753544" y="4435403"/>
            <a:ext cx="1913752" cy="636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8"/>
              </a:lnSpc>
              <a:spcBef>
                <a:spcPct val="0"/>
              </a:spcBef>
            </a:pPr>
            <a:r>
              <a:rPr lang="en-US" sz="2022">
                <a:solidFill>
                  <a:srgbClr val="34343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Object Identification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261640" y="2255550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03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707746" y="4435403"/>
            <a:ext cx="1913752" cy="636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8"/>
              </a:lnSpc>
              <a:spcBef>
                <a:spcPct val="0"/>
              </a:spcBef>
            </a:pPr>
            <a:r>
              <a:rPr lang="en-US" sz="2022">
                <a:solidFill>
                  <a:srgbClr val="34343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Text Extraction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237316" y="2255550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284517" y="2669237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05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464027" y="5303431"/>
            <a:ext cx="2566628" cy="2118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paths to the necessary directories</a:t>
            </a:r>
          </a:p>
          <a:p>
            <a:pPr algn="ctr">
              <a:lnSpc>
                <a:spcPts val="2470"/>
              </a:lnSpc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creation of these directories dynamically at runtime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3454298" y="5303431"/>
            <a:ext cx="2566628" cy="333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pre-trained YOLOv5 model (yolov5l)</a:t>
            </a:r>
          </a:p>
          <a:p>
            <a:pPr algn="ctr">
              <a:lnSpc>
                <a:spcPts val="2470"/>
              </a:lnSpc>
              <a:spcBef>
                <a:spcPct val="0"/>
              </a:spcBef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extract bounding boxes and save each object in SEGMENTED_OBJECTS_DIR</a:t>
            </a:r>
          </a:p>
          <a:p>
            <a:pPr algn="ctr">
              <a:lnSpc>
                <a:spcPts val="2470"/>
              </a:lnSpc>
              <a:spcBef>
                <a:spcPct val="0"/>
              </a:spcBef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save metadata in a JSON file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6427106" y="5303431"/>
            <a:ext cx="2566628" cy="2118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pre-trained YOLOv5 model (yolov5l)</a:t>
            </a:r>
          </a:p>
          <a:p>
            <a:pPr algn="ctr">
              <a:lnSpc>
                <a:spcPts val="2470"/>
              </a:lnSpc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identified objects' names and descriptions into another JSON fil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401717" y="5303431"/>
            <a:ext cx="2566628" cy="2118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Tesseract OCR on the segmented images and master images</a:t>
            </a:r>
          </a:p>
          <a:p>
            <a:pPr algn="ctr">
              <a:lnSpc>
                <a:spcPts val="2470"/>
              </a:lnSpc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Text data was saved to a JSON file</a:t>
            </a:r>
          </a:p>
        </p:txBody>
      </p:sp>
      <p:sp>
        <p:nvSpPr>
          <p:cNvPr name="Freeform 43" id="43"/>
          <p:cNvSpPr/>
          <p:nvPr/>
        </p:nvSpPr>
        <p:spPr>
          <a:xfrm flipH="false" flipV="false" rot="0">
            <a:off x="15735456" y="2201024"/>
            <a:ext cx="1956645" cy="911994"/>
          </a:xfrm>
          <a:custGeom>
            <a:avLst/>
            <a:gdLst/>
            <a:ahLst/>
            <a:cxnLst/>
            <a:rect r="r" b="b" t="t" l="l"/>
            <a:pathLst>
              <a:path h="911994" w="1956645">
                <a:moveTo>
                  <a:pt x="0" y="0"/>
                </a:moveTo>
                <a:lnTo>
                  <a:pt x="1956645" y="0"/>
                </a:lnTo>
                <a:lnTo>
                  <a:pt x="1956645" y="911994"/>
                </a:lnTo>
                <a:lnTo>
                  <a:pt x="0" y="911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4" id="44"/>
          <p:cNvSpPr/>
          <p:nvPr/>
        </p:nvSpPr>
        <p:spPr>
          <a:xfrm flipH="false" flipV="false" rot="0">
            <a:off x="16387197" y="3113018"/>
            <a:ext cx="696057" cy="729203"/>
          </a:xfrm>
          <a:custGeom>
            <a:avLst/>
            <a:gdLst/>
            <a:ahLst/>
            <a:cxnLst/>
            <a:rect r="r" b="b" t="t" l="l"/>
            <a:pathLst>
              <a:path h="729203" w="696057">
                <a:moveTo>
                  <a:pt x="0" y="0"/>
                </a:moveTo>
                <a:lnTo>
                  <a:pt x="696057" y="0"/>
                </a:lnTo>
                <a:lnTo>
                  <a:pt x="696057" y="729203"/>
                </a:lnTo>
                <a:lnTo>
                  <a:pt x="0" y="72920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5" id="45"/>
          <p:cNvSpPr txBox="true"/>
          <p:nvPr/>
        </p:nvSpPr>
        <p:spPr>
          <a:xfrm rot="0">
            <a:off x="15778349" y="4335689"/>
            <a:ext cx="1913752" cy="312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8"/>
              </a:lnSpc>
              <a:spcBef>
                <a:spcPct val="0"/>
              </a:spcBef>
            </a:pPr>
            <a:r>
              <a:rPr lang="en-US" sz="2022">
                <a:solidFill>
                  <a:srgbClr val="34343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Visualization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3261976" y="2255550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02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5435004" y="5303431"/>
            <a:ext cx="2566628" cy="3033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visualize bounding boxes and detected objects on the master images</a:t>
            </a:r>
          </a:p>
          <a:p>
            <a:pPr algn="ctr">
              <a:lnSpc>
                <a:spcPts val="2470"/>
              </a:lnSpc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annotated images and a summary table for each master image showing object details</a:t>
            </a:r>
          </a:p>
        </p:txBody>
      </p:sp>
      <p:sp>
        <p:nvSpPr>
          <p:cNvPr name="Freeform 48" id="48"/>
          <p:cNvSpPr/>
          <p:nvPr/>
        </p:nvSpPr>
        <p:spPr>
          <a:xfrm flipH="false" flipV="false" rot="0">
            <a:off x="12710959" y="2201024"/>
            <a:ext cx="1956645" cy="911994"/>
          </a:xfrm>
          <a:custGeom>
            <a:avLst/>
            <a:gdLst/>
            <a:ahLst/>
            <a:cxnLst/>
            <a:rect r="r" b="b" t="t" l="l"/>
            <a:pathLst>
              <a:path h="911994" w="1956645">
                <a:moveTo>
                  <a:pt x="0" y="0"/>
                </a:moveTo>
                <a:lnTo>
                  <a:pt x="1956646" y="0"/>
                </a:lnTo>
                <a:lnTo>
                  <a:pt x="1956646" y="911994"/>
                </a:lnTo>
                <a:lnTo>
                  <a:pt x="0" y="911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114545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9" id="49"/>
          <p:cNvSpPr/>
          <p:nvPr/>
        </p:nvSpPr>
        <p:spPr>
          <a:xfrm flipH="false" flipV="false" rot="0">
            <a:off x="1417952" y="3169730"/>
            <a:ext cx="658778" cy="724656"/>
          </a:xfrm>
          <a:custGeom>
            <a:avLst/>
            <a:gdLst/>
            <a:ahLst/>
            <a:cxnLst/>
            <a:rect r="r" b="b" t="t" l="l"/>
            <a:pathLst>
              <a:path h="724656" w="658778">
                <a:moveTo>
                  <a:pt x="0" y="0"/>
                </a:moveTo>
                <a:lnTo>
                  <a:pt x="658778" y="0"/>
                </a:lnTo>
                <a:lnTo>
                  <a:pt x="658778" y="724656"/>
                </a:lnTo>
                <a:lnTo>
                  <a:pt x="0" y="72465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0" id="50"/>
          <p:cNvSpPr txBox="true"/>
          <p:nvPr/>
        </p:nvSpPr>
        <p:spPr>
          <a:xfrm rot="0">
            <a:off x="12711997" y="4435403"/>
            <a:ext cx="1913752" cy="312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88"/>
              </a:lnSpc>
              <a:spcBef>
                <a:spcPct val="0"/>
              </a:spcBef>
            </a:pPr>
            <a:r>
              <a:rPr lang="en-US" sz="2022">
                <a:solidFill>
                  <a:srgbClr val="343432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Summarization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241567" y="2255550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05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2405968" y="5303431"/>
            <a:ext cx="2566628" cy="3642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BLIP (image captioning) to generate descriptions</a:t>
            </a:r>
          </a:p>
          <a:p>
            <a:pPr algn="ctr">
              <a:lnSpc>
                <a:spcPts val="2470"/>
              </a:lnSpc>
            </a:pPr>
          </a:p>
          <a:p>
            <a:pPr algn="ctr">
              <a:lnSpc>
                <a:spcPts val="2470"/>
              </a:lnSpc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ColorThief to extract dominant colors</a:t>
            </a:r>
          </a:p>
          <a:p>
            <a:pPr algn="ctr">
              <a:lnSpc>
                <a:spcPts val="2470"/>
              </a:lnSpc>
            </a:pPr>
          </a:p>
          <a:p>
            <a:pPr algn="ctr">
              <a:lnSpc>
                <a:spcPts val="247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metadata, extracted text, and object descriptions into a unified summary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6307920" y="2255550"/>
            <a:ext cx="854611" cy="554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62"/>
              </a:lnSpc>
              <a:spcBef>
                <a:spcPct val="0"/>
              </a:spcBef>
            </a:pPr>
            <a:r>
              <a:rPr lang="en-US" sz="3486">
                <a:solidFill>
                  <a:srgbClr val="F8F8F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06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7945607"/>
            <a:ext cx="18450145" cy="18435084"/>
          </a:xfrm>
          <a:custGeom>
            <a:avLst/>
            <a:gdLst/>
            <a:ahLst/>
            <a:cxnLst/>
            <a:rect r="r" b="b" t="t" l="l"/>
            <a:pathLst>
              <a:path h="18435084" w="18450145">
                <a:moveTo>
                  <a:pt x="0" y="0"/>
                </a:moveTo>
                <a:lnTo>
                  <a:pt x="18450145" y="0"/>
                </a:lnTo>
                <a:lnTo>
                  <a:pt x="18450145" y="18435084"/>
                </a:lnTo>
                <a:lnTo>
                  <a:pt x="0" y="184350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2778327" y="7417124"/>
            <a:ext cx="12710840" cy="1184047"/>
          </a:xfrm>
          <a:custGeom>
            <a:avLst/>
            <a:gdLst/>
            <a:ahLst/>
            <a:cxnLst/>
            <a:rect r="r" b="b" t="t" l="l"/>
            <a:pathLst>
              <a:path h="1184047" w="12710840">
                <a:moveTo>
                  <a:pt x="0" y="0"/>
                </a:moveTo>
                <a:lnTo>
                  <a:pt x="12710840" y="0"/>
                </a:lnTo>
                <a:lnTo>
                  <a:pt x="12710840" y="1184046"/>
                </a:lnTo>
                <a:lnTo>
                  <a:pt x="0" y="1184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2000"/>
            </a:blip>
            <a:stretch>
              <a:fillRect l="0" t="0" r="0" b="-208633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778327" y="2245814"/>
            <a:ext cx="12731346" cy="6116373"/>
            <a:chOff x="0" y="0"/>
            <a:chExt cx="3353112" cy="16108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53112" cy="1610897"/>
            </a:xfrm>
            <a:custGeom>
              <a:avLst/>
              <a:gdLst/>
              <a:ahLst/>
              <a:cxnLst/>
              <a:rect r="r" b="b" t="t" l="l"/>
              <a:pathLst>
                <a:path h="1610897" w="3353112">
                  <a:moveTo>
                    <a:pt x="15202" y="0"/>
                  </a:moveTo>
                  <a:lnTo>
                    <a:pt x="3337909" y="0"/>
                  </a:lnTo>
                  <a:cubicBezTo>
                    <a:pt x="3341941" y="0"/>
                    <a:pt x="3345808" y="1602"/>
                    <a:pt x="3348659" y="4453"/>
                  </a:cubicBezTo>
                  <a:cubicBezTo>
                    <a:pt x="3351510" y="7304"/>
                    <a:pt x="3353112" y="11171"/>
                    <a:pt x="3353112" y="15202"/>
                  </a:cubicBezTo>
                  <a:lnTo>
                    <a:pt x="3353112" y="1595694"/>
                  </a:lnTo>
                  <a:cubicBezTo>
                    <a:pt x="3353112" y="1599726"/>
                    <a:pt x="3351510" y="1603593"/>
                    <a:pt x="3348659" y="1606444"/>
                  </a:cubicBezTo>
                  <a:cubicBezTo>
                    <a:pt x="3345808" y="1609295"/>
                    <a:pt x="3341941" y="1610897"/>
                    <a:pt x="3337909" y="1610897"/>
                  </a:cubicBezTo>
                  <a:lnTo>
                    <a:pt x="15202" y="1610897"/>
                  </a:lnTo>
                  <a:cubicBezTo>
                    <a:pt x="11171" y="1610897"/>
                    <a:pt x="7304" y="1609295"/>
                    <a:pt x="4453" y="1606444"/>
                  </a:cubicBezTo>
                  <a:cubicBezTo>
                    <a:pt x="1602" y="1603593"/>
                    <a:pt x="0" y="1599726"/>
                    <a:pt x="0" y="1595694"/>
                  </a:cubicBezTo>
                  <a:lnTo>
                    <a:pt x="0" y="15202"/>
                  </a:lnTo>
                  <a:cubicBezTo>
                    <a:pt x="0" y="11171"/>
                    <a:pt x="1602" y="7304"/>
                    <a:pt x="4453" y="4453"/>
                  </a:cubicBezTo>
                  <a:cubicBezTo>
                    <a:pt x="7304" y="1602"/>
                    <a:pt x="11171" y="0"/>
                    <a:pt x="15202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3353112" cy="1629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496322" y="4546861"/>
            <a:ext cx="7295355" cy="1069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701"/>
              </a:lnSpc>
              <a:spcBef>
                <a:spcPct val="0"/>
              </a:spcBef>
            </a:pPr>
            <a:r>
              <a:rPr lang="en-US" sz="6215" spc="-124">
                <a:solidFill>
                  <a:srgbClr val="FDFBF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Results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6113923" y="9258300"/>
            <a:ext cx="327444" cy="32744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648108" y="9258300"/>
            <a:ext cx="327444" cy="32744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161723" y="9258300"/>
            <a:ext cx="327444" cy="32744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7945607"/>
            <a:ext cx="18450145" cy="18435084"/>
          </a:xfrm>
          <a:custGeom>
            <a:avLst/>
            <a:gdLst/>
            <a:ahLst/>
            <a:cxnLst/>
            <a:rect r="r" b="b" t="t" l="l"/>
            <a:pathLst>
              <a:path h="18435084" w="18450145">
                <a:moveTo>
                  <a:pt x="0" y="0"/>
                </a:moveTo>
                <a:lnTo>
                  <a:pt x="18450145" y="0"/>
                </a:lnTo>
                <a:lnTo>
                  <a:pt x="18450145" y="18435084"/>
                </a:lnTo>
                <a:lnTo>
                  <a:pt x="0" y="184350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2778327" y="7417124"/>
            <a:ext cx="12710840" cy="1184047"/>
          </a:xfrm>
          <a:custGeom>
            <a:avLst/>
            <a:gdLst/>
            <a:ahLst/>
            <a:cxnLst/>
            <a:rect r="r" b="b" t="t" l="l"/>
            <a:pathLst>
              <a:path h="1184047" w="12710840">
                <a:moveTo>
                  <a:pt x="0" y="0"/>
                </a:moveTo>
                <a:lnTo>
                  <a:pt x="12710840" y="0"/>
                </a:lnTo>
                <a:lnTo>
                  <a:pt x="12710840" y="1184046"/>
                </a:lnTo>
                <a:lnTo>
                  <a:pt x="0" y="1184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2000"/>
            </a:blip>
            <a:stretch>
              <a:fillRect l="0" t="0" r="0" b="-208633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113923" y="9258300"/>
            <a:ext cx="327444" cy="327444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5648108" y="9258300"/>
            <a:ext cx="327444" cy="32744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5161723" y="9258300"/>
            <a:ext cx="327444" cy="32744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3" id="13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835982" y="621866"/>
            <a:ext cx="16595530" cy="9043267"/>
          </a:xfrm>
          <a:prstGeom prst="rect">
            <a:avLst/>
          </a:prstGeom>
          <a:ln w="133350" cap="sq">
            <a:solidFill>
              <a:srgbClr val="000000"/>
            </a:solidFill>
            <a:prstDash val="solid"/>
          </a:ln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DAGOdNs698s</dc:identifier>
  <dcterms:modified xsi:type="dcterms:W3CDTF">2011-08-01T06:04:30Z</dcterms:modified>
  <cp:revision>1</cp:revision>
  <dc:title>AI Intern Task</dc:title>
</cp:coreProperties>
</file>

<file path=docProps/thumbnail.jpeg>
</file>